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4"/>
  </p:normalViewPr>
  <p:slideViewPr>
    <p:cSldViewPr snapToGrid="0" snapToObjects="1">
      <p:cViewPr varScale="1">
        <p:scale>
          <a:sx n="139" d="100"/>
          <a:sy n="139" d="100"/>
        </p:scale>
        <p:origin x="176" y="59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EB835-0763-F540-BDA8-DE3BCE262F16}" type="datetimeFigureOut">
              <a:rPr lang="es-ES" smtClean="0"/>
              <a:t>27/1/26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3DB6-4280-F540-85CB-760355C5B1A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9474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EB835-0763-F540-BDA8-DE3BCE262F16}" type="datetimeFigureOut">
              <a:rPr lang="es-ES" smtClean="0"/>
              <a:t>27/1/26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3DB6-4280-F540-85CB-760355C5B1A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1034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EB835-0763-F540-BDA8-DE3BCE262F16}" type="datetimeFigureOut">
              <a:rPr lang="es-ES" smtClean="0"/>
              <a:t>27/1/26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3DB6-4280-F540-85CB-760355C5B1A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407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EB835-0763-F540-BDA8-DE3BCE262F16}" type="datetimeFigureOut">
              <a:rPr lang="es-ES" smtClean="0"/>
              <a:t>27/1/26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3DB6-4280-F540-85CB-760355C5B1A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59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EB835-0763-F540-BDA8-DE3BCE262F16}" type="datetimeFigureOut">
              <a:rPr lang="es-ES" smtClean="0"/>
              <a:t>27/1/26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3DB6-4280-F540-85CB-760355C5B1A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2816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EB835-0763-F540-BDA8-DE3BCE262F16}" type="datetimeFigureOut">
              <a:rPr lang="es-ES" smtClean="0"/>
              <a:t>27/1/26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3DB6-4280-F540-85CB-760355C5B1A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0582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EB835-0763-F540-BDA8-DE3BCE262F16}" type="datetimeFigureOut">
              <a:rPr lang="es-ES" smtClean="0"/>
              <a:t>27/1/26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3DB6-4280-F540-85CB-760355C5B1A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1140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EB835-0763-F540-BDA8-DE3BCE262F16}" type="datetimeFigureOut">
              <a:rPr lang="es-ES" smtClean="0"/>
              <a:t>27/1/26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3DB6-4280-F540-85CB-760355C5B1A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9991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EB835-0763-F540-BDA8-DE3BCE262F16}" type="datetimeFigureOut">
              <a:rPr lang="es-ES" smtClean="0"/>
              <a:t>27/1/26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3DB6-4280-F540-85CB-760355C5B1A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6506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EB835-0763-F540-BDA8-DE3BCE262F16}" type="datetimeFigureOut">
              <a:rPr lang="es-ES" smtClean="0"/>
              <a:t>27/1/26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3DB6-4280-F540-85CB-760355C5B1A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6948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EB835-0763-F540-BDA8-DE3BCE262F16}" type="datetimeFigureOut">
              <a:rPr lang="es-ES" smtClean="0"/>
              <a:t>27/1/26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3DB6-4280-F540-85CB-760355C5B1A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4463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EB835-0763-F540-BDA8-DE3BCE262F16}" type="datetimeFigureOut">
              <a:rPr lang="es-ES" smtClean="0"/>
              <a:t>27/1/26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33DB6-4280-F540-85CB-760355C5B1A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962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9585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87481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0</Words>
  <Application>Microsoft Macintosh PowerPoint</Application>
  <PresentationFormat>Presentación en pantalla (16:9)</PresentationFormat>
  <Paragraphs>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5" baseType="lpstr">
      <vt:lpstr>Arial</vt:lpstr>
      <vt:lpstr>Calibri</vt:lpstr>
      <vt:lpstr>Tema de Office</vt:lpstr>
      <vt:lpstr>Presentación de PowerPoint</vt:lpstr>
      <vt:lpstr>Presentación de PowerPoint</vt:lpstr>
    </vt:vector>
  </TitlesOfParts>
  <Company>Dreaming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Lara</dc:creator>
  <cp:lastModifiedBy>Microsoft Office User</cp:lastModifiedBy>
  <cp:revision>7</cp:revision>
  <dcterms:created xsi:type="dcterms:W3CDTF">2021-09-10T12:06:34Z</dcterms:created>
  <dcterms:modified xsi:type="dcterms:W3CDTF">2026-01-27T08:55:05Z</dcterms:modified>
</cp:coreProperties>
</file>