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0275213" cy="42811700"/>
  <p:notesSz cx="6858000" cy="9144000"/>
  <p:defaultTextStyle>
    <a:defPPr>
      <a:defRPr lang="es-ES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4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3"/>
    <p:restoredTop sz="94674"/>
  </p:normalViewPr>
  <p:slideViewPr>
    <p:cSldViewPr snapToGrid="0" snapToObjects="1">
      <p:cViewPr varScale="1">
        <p:scale>
          <a:sx n="12" d="100"/>
          <a:sy n="12" d="100"/>
        </p:scale>
        <p:origin x="2851" y="168"/>
      </p:cViewPr>
      <p:guideLst>
        <p:guide orient="horz" pos="13484"/>
        <p:guide pos="95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0641" y="13299379"/>
            <a:ext cx="25733931" cy="9176767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41282" y="24259963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247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98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1533" y="27510485"/>
            <a:ext cx="25733931" cy="850287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391533" y="18145428"/>
            <a:ext cx="25733931" cy="9365056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211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014332" y="62364364"/>
            <a:ext cx="44850417" cy="176370327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369338" y="62364364"/>
            <a:ext cx="44855671" cy="176370327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057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3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13761" y="13576859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15379389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15379389" y="13576859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411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82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025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3763" y="1704540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836767" y="1704543"/>
            <a:ext cx="16924685" cy="3653860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13763" y="8958748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0122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934154" y="3825305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934154" y="33506104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9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540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676283" y="10702928"/>
            <a:ext cx="22548726" cy="228031763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5014332" y="10702928"/>
            <a:ext cx="67157362" cy="228031763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330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9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3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13761" y="9989400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513761" y="39680106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9C437-1025-A948-970C-AA1C4278F1D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0344031" y="39680106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21697236" y="39680106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2D89F-FC62-BB40-BE33-44237ACD16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191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379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</dc:creator>
  <cp:lastModifiedBy>Cyex Congress</cp:lastModifiedBy>
  <cp:revision>9</cp:revision>
  <dcterms:created xsi:type="dcterms:W3CDTF">2019-02-27T13:03:41Z</dcterms:created>
  <dcterms:modified xsi:type="dcterms:W3CDTF">2026-09-07T10:24:19Z</dcterms:modified>
</cp:coreProperties>
</file>